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59" r:id="rId4"/>
    <p:sldId id="257" r:id="rId5"/>
    <p:sldId id="258" r:id="rId6"/>
    <p:sldId id="260" r:id="rId7"/>
    <p:sldId id="266" r:id="rId8"/>
    <p:sldId id="256" r:id="rId9"/>
    <p:sldId id="262" r:id="rId10"/>
    <p:sldId id="26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37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91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27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335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12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2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24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53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08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04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28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36290-A111-4EAC-A67C-0F99B9C86DB9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A8AA-702D-4F12-AAA7-608A797D2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94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4E3B2-C63F-2D77-8A46-4AA99E1B3A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Arial Black" panose="020B0A04020102020204" pitchFamily="34" charset="0"/>
              </a:rPr>
              <a:t>Нейротренажёры</a:t>
            </a:r>
            <a:r>
              <a:rPr lang="ru-RU" dirty="0">
                <a:latin typeface="Arial Black" panose="020B0A04020102020204" pitchFamily="34" charset="0"/>
              </a:rPr>
              <a:t> в работе</a:t>
            </a:r>
            <a:br>
              <a:rPr lang="ru-RU" dirty="0">
                <a:latin typeface="Arial Black" panose="020B0A04020102020204" pitchFamily="34" charset="0"/>
              </a:rPr>
            </a:br>
            <a:r>
              <a:rPr lang="ru-RU" dirty="0">
                <a:latin typeface="Arial Black" panose="020B0A04020102020204" pitchFamily="34" charset="0"/>
              </a:rPr>
              <a:t> учителя-логопеда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655125-BF70-8BBD-5334-AB3F67CA39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dirty="0"/>
              <a:t>Учитель-логопед Минхажева Зарина </a:t>
            </a:r>
            <a:r>
              <a:rPr lang="ru-RU" dirty="0" err="1"/>
              <a:t>Мансуровна</a:t>
            </a:r>
            <a:r>
              <a:rPr lang="ru-RU" dirty="0"/>
              <a:t>,</a:t>
            </a:r>
          </a:p>
          <a:p>
            <a:pPr algn="r"/>
            <a:r>
              <a:rPr lang="ru-RU" dirty="0"/>
              <a:t>МБДОУ детский сад № 196</a:t>
            </a:r>
          </a:p>
        </p:txBody>
      </p:sp>
    </p:spTree>
    <p:extLst>
      <p:ext uri="{BB962C8B-B14F-4D97-AF65-F5344CB8AC3E}">
        <p14:creationId xmlns:p14="http://schemas.microsoft.com/office/powerpoint/2010/main" val="2304622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7B4943-FA5C-2216-3414-85949F777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2014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Русская народная сказка, как форма работы с детьми аутистического спектра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13C0A5-B1AD-4F0C-7646-39724757B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4374" y="4649174"/>
            <a:ext cx="9144000" cy="1655762"/>
          </a:xfrm>
        </p:spPr>
        <p:txBody>
          <a:bodyPr/>
          <a:lstStyle/>
          <a:p>
            <a:pPr algn="r"/>
            <a:r>
              <a:rPr lang="ru-RU" dirty="0"/>
              <a:t>Учитель-дефектолог Ушакова Оксана Сергеевна, </a:t>
            </a:r>
          </a:p>
          <a:p>
            <a:pPr algn="r"/>
            <a:r>
              <a:rPr lang="ru-RU" dirty="0"/>
              <a:t>МБДОУ детский сад № 196</a:t>
            </a:r>
          </a:p>
        </p:txBody>
      </p:sp>
    </p:spTree>
    <p:extLst>
      <p:ext uri="{BB962C8B-B14F-4D97-AF65-F5344CB8AC3E}">
        <p14:creationId xmlns:p14="http://schemas.microsoft.com/office/powerpoint/2010/main" val="4083735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87" y="619431"/>
            <a:ext cx="9601200" cy="5442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382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94"/>
          <a:stretch/>
        </p:blipFill>
        <p:spPr bwMode="auto">
          <a:xfrm>
            <a:off x="1209369" y="693174"/>
            <a:ext cx="9188244" cy="52946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9224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пина-истор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839" y="781665"/>
            <a:ext cx="8775290" cy="53831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761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пина-истории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310" y="383458"/>
            <a:ext cx="8745793" cy="561913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3137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6916"/>
            <a:ext cx="5940425" cy="4449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Picture backgroun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766916"/>
            <a:ext cx="5940425" cy="4449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225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361" y="634181"/>
            <a:ext cx="9438968" cy="55453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7700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1" y="353961"/>
            <a:ext cx="11577484" cy="65040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1875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471" y="392472"/>
            <a:ext cx="4612199" cy="6465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65" y="392472"/>
            <a:ext cx="4612199" cy="6126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8138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</Words>
  <Application>Microsoft Office PowerPoint</Application>
  <PresentationFormat>Широкоэкранный</PresentationFormat>
  <Paragraphs>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Тема Office</vt:lpstr>
      <vt:lpstr>Нейротренажёры в работе  учителя-логопеда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Русская народная сказка, как форма работы с детьми аутистического спектра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Зарина Минхажева</cp:lastModifiedBy>
  <cp:revision>2</cp:revision>
  <dcterms:created xsi:type="dcterms:W3CDTF">2025-05-20T05:14:07Z</dcterms:created>
  <dcterms:modified xsi:type="dcterms:W3CDTF">2025-05-20T06:11:04Z</dcterms:modified>
</cp:coreProperties>
</file>